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19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43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65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1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7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921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96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00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42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84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26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65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2" y="301659"/>
            <a:ext cx="10515600" cy="1325563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Carte des Acteurs : </a:t>
            </a: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BC/BE</a:t>
            </a: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Tunisie,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Réalisé par Ali Ben Abdallah</a:t>
            </a:r>
            <a:b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23/05/2016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4995323"/>
            <a:ext cx="10515600" cy="118163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doubles = coopérations fixées par contrat ou institutionnalisées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continues = relations étroites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rouges = </a:t>
            </a:r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tensions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dans les relations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(V) = Acteur ayant droit de veto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0000"/>
              </a:lnSpc>
            </a:pPr>
            <a:endParaRPr lang="fr-FR" sz="1050" dirty="0"/>
          </a:p>
        </p:txBody>
      </p:sp>
      <p:grpSp>
        <p:nvGrpSpPr>
          <p:cNvPr id="125" name="Groupe 124"/>
          <p:cNvGrpSpPr/>
          <p:nvPr/>
        </p:nvGrpSpPr>
        <p:grpSpPr>
          <a:xfrm>
            <a:off x="5386318" y="548427"/>
            <a:ext cx="6210300" cy="6096000"/>
            <a:chOff x="0" y="0"/>
            <a:chExt cx="6210300" cy="6096000"/>
          </a:xfrm>
        </p:grpSpPr>
        <p:sp>
          <p:nvSpPr>
            <p:cNvPr id="126" name="Ellipse 125"/>
            <p:cNvSpPr/>
            <p:nvPr/>
          </p:nvSpPr>
          <p:spPr>
            <a:xfrm>
              <a:off x="0" y="0"/>
              <a:ext cx="6210300" cy="609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990316" y="787762"/>
              <a:ext cx="4229100" cy="4400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8" name="Ellipse 127"/>
            <p:cNvSpPr/>
            <p:nvPr/>
          </p:nvSpPr>
          <p:spPr>
            <a:xfrm>
              <a:off x="1849272" y="1753738"/>
              <a:ext cx="2552700" cy="25908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²</a:t>
              </a:r>
            </a:p>
          </p:txBody>
        </p:sp>
        <p:sp>
          <p:nvSpPr>
            <p:cNvPr id="129" name="Ellipse 128"/>
            <p:cNvSpPr/>
            <p:nvPr/>
          </p:nvSpPr>
          <p:spPr>
            <a:xfrm>
              <a:off x="2402006" y="2326944"/>
              <a:ext cx="1466850" cy="14478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Intégration </a:t>
              </a:r>
              <a:r>
                <a:rPr lang="fr-FR" sz="11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 nouvelles mesures dans </a:t>
              </a: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le secteur </a:t>
              </a:r>
              <a:r>
                <a:rPr lang="fr-FR" sz="11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ER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Zone de texte 6"/>
            <p:cNvSpPr txBox="1"/>
            <p:nvPr/>
          </p:nvSpPr>
          <p:spPr>
            <a:xfrm>
              <a:off x="2599899" y="1958454"/>
              <a:ext cx="968375" cy="25908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</a:t>
              </a:r>
              <a:r>
                <a:rPr lang="fr-FR" sz="105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</a:t>
              </a:r>
              <a:r>
                <a:rPr lang="fr-FR" sz="105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lés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Zone de texte 7"/>
            <p:cNvSpPr txBox="1"/>
            <p:nvPr/>
          </p:nvSpPr>
          <p:spPr>
            <a:xfrm>
              <a:off x="2422478" y="1235123"/>
              <a:ext cx="1269242" cy="3002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primaires</a:t>
              </a:r>
            </a:p>
          </p:txBody>
        </p:sp>
        <p:sp>
          <p:nvSpPr>
            <p:cNvPr id="132" name="Zone de texte 8"/>
            <p:cNvSpPr txBox="1"/>
            <p:nvPr/>
          </p:nvSpPr>
          <p:spPr>
            <a:xfrm>
              <a:off x="2381534" y="402609"/>
              <a:ext cx="1470741" cy="28660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</a:t>
              </a:r>
              <a:r>
                <a:rPr lang="fr-FR" sz="105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secondaires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3" name="Connecteur droit 132"/>
            <p:cNvCxnSpPr/>
            <p:nvPr/>
          </p:nvCxnSpPr>
          <p:spPr>
            <a:xfrm flipV="1">
              <a:off x="3759958" y="1453487"/>
              <a:ext cx="1978926" cy="124143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/>
            <p:cNvCxnSpPr/>
            <p:nvPr/>
          </p:nvCxnSpPr>
          <p:spPr>
            <a:xfrm flipH="1" flipV="1">
              <a:off x="498143" y="1426191"/>
              <a:ext cx="1978300" cy="130944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 flipH="1">
              <a:off x="3063922" y="3773606"/>
              <a:ext cx="40944" cy="231443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Zone de texte 12"/>
            <p:cNvSpPr txBox="1"/>
            <p:nvPr/>
          </p:nvSpPr>
          <p:spPr>
            <a:xfrm>
              <a:off x="5277483" y="3732663"/>
              <a:ext cx="873457" cy="6118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Secteur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public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Zone de texte 13"/>
            <p:cNvSpPr txBox="1"/>
            <p:nvPr/>
          </p:nvSpPr>
          <p:spPr>
            <a:xfrm>
              <a:off x="493572" y="4290129"/>
              <a:ext cx="859809" cy="70968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Secteur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privé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Zone de texte 14"/>
            <p:cNvSpPr txBox="1"/>
            <p:nvPr/>
          </p:nvSpPr>
          <p:spPr>
            <a:xfrm>
              <a:off x="3910084" y="375314"/>
              <a:ext cx="859809" cy="70968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Société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civile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Ellipse 138"/>
            <p:cNvSpPr/>
            <p:nvPr/>
          </p:nvSpPr>
          <p:spPr>
            <a:xfrm>
              <a:off x="3787254" y="2634018"/>
              <a:ext cx="839470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ANME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(V)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Ellipse 139"/>
            <p:cNvSpPr/>
            <p:nvPr/>
          </p:nvSpPr>
          <p:spPr>
            <a:xfrm>
              <a:off x="3098042" y="3821373"/>
              <a:ext cx="829310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STEG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(V)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Ellipse 140"/>
            <p:cNvSpPr/>
            <p:nvPr/>
          </p:nvSpPr>
          <p:spPr>
            <a:xfrm>
              <a:off x="3487003" y="4503762"/>
              <a:ext cx="988835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MEMER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Rectangle à coins arrondis 144"/>
            <p:cNvSpPr/>
            <p:nvPr/>
          </p:nvSpPr>
          <p:spPr>
            <a:xfrm>
              <a:off x="1593828" y="4999813"/>
              <a:ext cx="1552266" cy="38277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Ingénieurs </a:t>
              </a:r>
              <a:r>
                <a:rPr lang="fr-FR" sz="1100" dirty="0" err="1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coseil</a:t>
              </a:r>
              <a:r>
                <a:rPr lang="fr-FR" sz="11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et auditeur</a:t>
              </a: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7062" y="2456597"/>
              <a:ext cx="968991" cy="46783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MEHAT</a:t>
              </a:r>
              <a:endParaRPr lang="fr-FR" sz="1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1691081" y="3110235"/>
              <a:ext cx="706004" cy="4997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CSPV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587121" y="3702080"/>
              <a:ext cx="717430" cy="4997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UTAP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3889612" y="3323230"/>
              <a:ext cx="669852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GIZ/DMS/RMS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Rectangle à coins arrondis 149"/>
            <p:cNvSpPr/>
            <p:nvPr/>
          </p:nvSpPr>
          <p:spPr>
            <a:xfrm>
              <a:off x="961496" y="2292270"/>
              <a:ext cx="889015" cy="55955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chemeClr val="tx1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Association des BE</a:t>
              </a:r>
              <a:endParaRPr lang="fr-FR" sz="1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Rectangle à coins arrondis 150"/>
            <p:cNvSpPr/>
            <p:nvPr/>
          </p:nvSpPr>
          <p:spPr>
            <a:xfrm>
              <a:off x="232783" y="3063923"/>
              <a:ext cx="956930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Expert </a:t>
              </a: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AGR &amp; Coach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2" name="Rectangle à coins arrondis 151"/>
            <p:cNvSpPr/>
            <p:nvPr/>
          </p:nvSpPr>
          <p:spPr>
            <a:xfrm>
              <a:off x="1319801" y="4027664"/>
              <a:ext cx="956930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Bureau de contrôle </a:t>
              </a: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3" name="Rectangle à coins arrondis 152"/>
            <p:cNvSpPr/>
            <p:nvPr/>
          </p:nvSpPr>
          <p:spPr>
            <a:xfrm>
              <a:off x="1304551" y="4521803"/>
              <a:ext cx="1025289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Investisseur dans le PV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Rectangle à coins arrondis 153"/>
            <p:cNvSpPr/>
            <p:nvPr/>
          </p:nvSpPr>
          <p:spPr>
            <a:xfrm>
              <a:off x="1241945" y="580030"/>
              <a:ext cx="984565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05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Association active dans les ER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5" name="Ellipse 154"/>
            <p:cNvSpPr/>
            <p:nvPr/>
          </p:nvSpPr>
          <p:spPr>
            <a:xfrm>
              <a:off x="2074460" y="1351129"/>
              <a:ext cx="1063256" cy="6060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Solaire  Citoyen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Ellipse 155"/>
            <p:cNvSpPr/>
            <p:nvPr/>
          </p:nvSpPr>
          <p:spPr>
            <a:xfrm>
              <a:off x="4459630" y="3370944"/>
              <a:ext cx="840028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GIZ/RCH-DMS</a:t>
              </a:r>
              <a:r>
                <a:rPr lang="fr-FR" sz="900" b="1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7" name="Connecteur droit 156"/>
            <p:cNvCxnSpPr/>
            <p:nvPr/>
          </p:nvCxnSpPr>
          <p:spPr>
            <a:xfrm flipH="1" flipV="1">
              <a:off x="4128448" y="3173105"/>
              <a:ext cx="0" cy="157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 flipH="1" flipV="1">
              <a:off x="4176215" y="3179929"/>
              <a:ext cx="0" cy="157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 flipH="1">
              <a:off x="3862316" y="3807726"/>
              <a:ext cx="151465" cy="1346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>
              <a:off x="3643952" y="4346812"/>
              <a:ext cx="61490" cy="204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 flipV="1">
              <a:off x="3664424" y="3125338"/>
              <a:ext cx="297320" cy="706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flipV="1">
              <a:off x="4599296" y="2756848"/>
              <a:ext cx="56098" cy="280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à coins arrondis 163"/>
            <p:cNvSpPr/>
            <p:nvPr/>
          </p:nvSpPr>
          <p:spPr>
            <a:xfrm>
              <a:off x="3589361" y="5268036"/>
              <a:ext cx="1595082" cy="50488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Centre de Formation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5" name="Connecteur droit 164"/>
            <p:cNvCxnSpPr>
              <a:endCxn id="156" idx="4"/>
            </p:cNvCxnSpPr>
            <p:nvPr/>
          </p:nvCxnSpPr>
          <p:spPr>
            <a:xfrm flipV="1">
              <a:off x="4394687" y="3912599"/>
              <a:ext cx="484957" cy="13554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 flipH="1" flipV="1">
              <a:off x="4468897" y="3162026"/>
              <a:ext cx="165654" cy="2850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>
              <a:endCxn id="139" idx="5"/>
            </p:cNvCxnSpPr>
            <p:nvPr/>
          </p:nvCxnSpPr>
          <p:spPr>
            <a:xfrm flipH="1" flipV="1">
              <a:off x="4503786" y="3096349"/>
              <a:ext cx="200391" cy="3324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/>
            <p:nvPr/>
          </p:nvCxnSpPr>
          <p:spPr>
            <a:xfrm flipV="1">
              <a:off x="4428699" y="2872854"/>
              <a:ext cx="330980" cy="5104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>
              <a:endCxn id="148" idx="1"/>
            </p:cNvCxnSpPr>
            <p:nvPr/>
          </p:nvCxnSpPr>
          <p:spPr>
            <a:xfrm>
              <a:off x="583916" y="3435949"/>
              <a:ext cx="108270" cy="339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flipH="1">
              <a:off x="2303113" y="4271750"/>
              <a:ext cx="896659" cy="5497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>
              <a:endCxn id="153" idx="3"/>
            </p:cNvCxnSpPr>
            <p:nvPr/>
          </p:nvCxnSpPr>
          <p:spPr>
            <a:xfrm flipH="1">
              <a:off x="2329840" y="4201364"/>
              <a:ext cx="922555" cy="5543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/>
            <p:cNvCxnSpPr/>
            <p:nvPr/>
          </p:nvCxnSpPr>
          <p:spPr>
            <a:xfrm flipH="1">
              <a:off x="2402006" y="2920621"/>
              <a:ext cx="1385624" cy="150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 flipH="1">
              <a:off x="2402006" y="2947917"/>
              <a:ext cx="1385624" cy="150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>
              <a:off x="3029803" y="1835624"/>
              <a:ext cx="942449" cy="8319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>
              <a:off x="2825087" y="1924335"/>
              <a:ext cx="1138793" cy="1509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>
              <a:off x="1951630" y="1037230"/>
              <a:ext cx="274881" cy="392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/>
            <p:cNvCxnSpPr>
              <a:stCxn id="148" idx="6"/>
              <a:endCxn id="139" idx="3"/>
            </p:cNvCxnSpPr>
            <p:nvPr/>
          </p:nvCxnSpPr>
          <p:spPr>
            <a:xfrm flipV="1">
              <a:off x="1304551" y="3096349"/>
              <a:ext cx="2605641" cy="8555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>
              <a:stCxn id="152" idx="2"/>
            </p:cNvCxnSpPr>
            <p:nvPr/>
          </p:nvCxnSpPr>
          <p:spPr>
            <a:xfrm>
              <a:off x="1798266" y="4495496"/>
              <a:ext cx="1738361" cy="3293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flipV="1">
              <a:off x="2290389" y="3107348"/>
              <a:ext cx="1950009" cy="1160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>
              <a:endCxn id="152" idx="1"/>
            </p:cNvCxnSpPr>
            <p:nvPr/>
          </p:nvCxnSpPr>
          <p:spPr>
            <a:xfrm flipH="1">
              <a:off x="1319801" y="2856476"/>
              <a:ext cx="67236" cy="1405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>
              <a:stCxn id="145" idx="3"/>
              <a:endCxn id="139" idx="3"/>
            </p:cNvCxnSpPr>
            <p:nvPr/>
          </p:nvCxnSpPr>
          <p:spPr>
            <a:xfrm flipV="1">
              <a:off x="3146094" y="3096349"/>
              <a:ext cx="764098" cy="20948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7"/>
          <p:cNvCxnSpPr>
            <a:stCxn id="147" idx="5"/>
            <a:endCxn id="140" idx="1"/>
          </p:cNvCxnSpPr>
          <p:nvPr/>
        </p:nvCxnSpPr>
        <p:spPr>
          <a:xfrm>
            <a:off x="7680011" y="4085209"/>
            <a:ext cx="925799" cy="3639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>
            <a:stCxn id="147" idx="2"/>
            <a:endCxn id="152" idx="0"/>
          </p:cNvCxnSpPr>
          <p:nvPr/>
        </p:nvCxnSpPr>
        <p:spPr>
          <a:xfrm>
            <a:off x="7077399" y="3908528"/>
            <a:ext cx="107185" cy="667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>
            <a:stCxn id="147" idx="0"/>
            <a:endCxn id="150" idx="3"/>
          </p:cNvCxnSpPr>
          <p:nvPr/>
        </p:nvCxnSpPr>
        <p:spPr>
          <a:xfrm flipH="1" flipV="1">
            <a:off x="7236829" y="3120476"/>
            <a:ext cx="193572" cy="538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>
            <a:stCxn id="150" idx="2"/>
            <a:endCxn id="145" idx="1"/>
          </p:cNvCxnSpPr>
          <p:nvPr/>
        </p:nvCxnSpPr>
        <p:spPr>
          <a:xfrm>
            <a:off x="6792322" y="3400255"/>
            <a:ext cx="187824" cy="2339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à coins arrondis 60"/>
          <p:cNvSpPr/>
          <p:nvPr/>
        </p:nvSpPr>
        <p:spPr>
          <a:xfrm>
            <a:off x="5575100" y="2308447"/>
            <a:ext cx="956930" cy="4678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1100" dirty="0" smtClean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Ordre des ingénieurs  </a:t>
            </a:r>
            <a:endParaRPr lang="fr-FR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5" name="Connecteur droit 4"/>
          <p:cNvCxnSpPr>
            <a:stCxn id="61" idx="2"/>
          </p:cNvCxnSpPr>
          <p:nvPr/>
        </p:nvCxnSpPr>
        <p:spPr>
          <a:xfrm>
            <a:off x="6053565" y="2776279"/>
            <a:ext cx="280938" cy="34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61" idx="2"/>
            <a:endCxn id="151" idx="0"/>
          </p:cNvCxnSpPr>
          <p:nvPr/>
        </p:nvCxnSpPr>
        <p:spPr>
          <a:xfrm>
            <a:off x="6053565" y="2776279"/>
            <a:ext cx="44001" cy="836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0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100</Words>
  <Application>Microsoft Office PowerPoint</Application>
  <PresentationFormat>Grand écran</PresentationFormat>
  <Paragraphs>47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Carte des Acteurs : BC/BE Tunisie, Réalisé par Ali Ben Abdallah 23/05/2016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ali Borzoni</dc:creator>
  <cp:lastModifiedBy>ali Borzoni</cp:lastModifiedBy>
  <cp:revision>10</cp:revision>
  <dcterms:created xsi:type="dcterms:W3CDTF">2016-05-23T15:38:07Z</dcterms:created>
  <dcterms:modified xsi:type="dcterms:W3CDTF">2017-10-03T19:23:05Z</dcterms:modified>
</cp:coreProperties>
</file>